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4" r:id="rId4"/>
    <p:sldId id="270" r:id="rId5"/>
    <p:sldId id="265" r:id="rId6"/>
    <p:sldId id="271" r:id="rId7"/>
    <p:sldId id="266" r:id="rId8"/>
    <p:sldId id="267" r:id="rId9"/>
    <p:sldId id="268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EFFF"/>
    <a:srgbClr val="71EEFF"/>
    <a:srgbClr val="241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12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8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3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6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5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9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4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4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8F762-DF1A-461C-8445-1204192FE1E3}" type="datetimeFigureOut">
              <a:rPr lang="en-US" smtClean="0"/>
              <a:t>1/23/2015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0F40F-0F84-43E8-856A-DC8327E0DD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Surreal Gravity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" y="13144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Enjoy!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2500" b="5555"/>
          <a:stretch/>
        </p:blipFill>
        <p:spPr>
          <a:xfrm>
            <a:off x="-34954" y="1154281"/>
            <a:ext cx="9829800" cy="53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Surreal Gravity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Level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creator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Textures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Gravity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robots</a:t>
            </a:r>
          </a:p>
        </p:txBody>
      </p:sp>
    </p:spTree>
    <p:extLst>
      <p:ext uri="{BB962C8B-B14F-4D97-AF65-F5344CB8AC3E}">
        <p14:creationId xmlns:p14="http://schemas.microsoft.com/office/powerpoint/2010/main" val="391114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Level creator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Proceduraly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generated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Smoothing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filter</a:t>
            </a:r>
          </a:p>
        </p:txBody>
      </p:sp>
      <p:pic>
        <p:nvPicPr>
          <p:cNvPr id="7" name="Picture 2" descr="https://cloud.githubusercontent.com/assets/9050949/5086098/05ae1c30-6f19-11e4-80f6-ad8b49e125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2" y="2590815"/>
            <a:ext cx="5257800" cy="397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03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Level creator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Proceduraly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generated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Smoothing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filter</a:t>
            </a:r>
          </a:p>
        </p:txBody>
      </p:sp>
      <p:pic>
        <p:nvPicPr>
          <p:cNvPr id="7" name="Picture 2" descr="https://cloud.githubusercontent.com/assets/9050949/5086098/05ae1c30-6f19-11e4-80f6-ad8b49e125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138112"/>
            <a:ext cx="4114800" cy="31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2500" b="5555"/>
          <a:stretch/>
        </p:blipFill>
        <p:spPr>
          <a:xfrm>
            <a:off x="4267200" y="3138112"/>
            <a:ext cx="5625779" cy="30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Textures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Handdrawn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Tileable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combinations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Textures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Handdrawn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Tileable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combinations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  <p:pic>
        <p:nvPicPr>
          <p:cNvPr id="2054" name="Picture 6" descr="https://writelatex.s3.amazonaws.com/filepicker/Tq56LDsfTkWtQH0hBvfl_leveltextures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46" y="2865437"/>
            <a:ext cx="586740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9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Gravity Switch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Creative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gameplay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Interesting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visuals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47266"/>
            <a:ext cx="6808416" cy="38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Networking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Network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connection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Network </a:t>
            </a: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synchronisation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1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TU Delf SID\Desktop\backgroundpres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0446" y="0"/>
            <a:ext cx="143048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-1371600" y="446395"/>
            <a:ext cx="124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Ethnocentric Rg" panose="02000600000000000000" pitchFamily="2" charset="0"/>
              </a:rPr>
              <a:t>Robots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Ethnocentric Rg" panose="020006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09600" y="168533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Selection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Pathfinding</a:t>
            </a:r>
            <a:r>
              <a:rPr lang="nl-NL" sz="2400" dirty="0" smtClean="0">
                <a:solidFill>
                  <a:srgbClr val="9FEFFF"/>
                </a:solidFill>
                <a:latin typeface="Ethnocentric Rg" panose="02000600000000000000" pitchFamily="2" charset="0"/>
              </a:rPr>
              <a:t> - A*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 smtClean="0">
                <a:solidFill>
                  <a:srgbClr val="9FEFFF"/>
                </a:solidFill>
                <a:latin typeface="Ethnocentric Rg" panose="02000600000000000000" pitchFamily="2" charset="0"/>
              </a:rPr>
              <a:t>Movement</a:t>
            </a:r>
            <a:endParaRPr lang="nl-NL" sz="2400" dirty="0" smtClean="0">
              <a:solidFill>
                <a:srgbClr val="9FEFFF"/>
              </a:solidFill>
              <a:latin typeface="Ethnocentric Rg" panose="02000600000000000000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4" r="13574"/>
          <a:stretch/>
        </p:blipFill>
        <p:spPr>
          <a:xfrm>
            <a:off x="4953000" y="2960431"/>
            <a:ext cx="4114800" cy="352121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15696" r="16437"/>
          <a:stretch/>
        </p:blipFill>
        <p:spPr>
          <a:xfrm>
            <a:off x="304800" y="2960431"/>
            <a:ext cx="4419600" cy="34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51</Words>
  <Application>Microsoft Office PowerPoint</Application>
  <PresentationFormat>Diavoorstelling (4:3)</PresentationFormat>
  <Paragraphs>30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Ethnocentric Rg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TU Delf SID</dc:creator>
  <cp:lastModifiedBy>Kees Kroep</cp:lastModifiedBy>
  <cp:revision>7</cp:revision>
  <dcterms:created xsi:type="dcterms:W3CDTF">2015-01-23T11:15:59Z</dcterms:created>
  <dcterms:modified xsi:type="dcterms:W3CDTF">2015-01-23T12:08:26Z</dcterms:modified>
</cp:coreProperties>
</file>